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14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84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96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35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22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0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28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48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749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44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71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D51F1-A66A-4D19-9855-B04090CC122E}" type="datetimeFigureOut">
              <a:rPr lang="fr-FR" smtClean="0"/>
              <a:t>09/03/2014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BB1C5-F767-4C48-8AC5-5A830E44E5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3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adjectifs et les adverbes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Mme Hoffmann</a:t>
            </a:r>
          </a:p>
          <a:p>
            <a:r>
              <a:rPr lang="fr-FR" dirty="0" smtClean="0"/>
              <a:t>Westfield High </a:t>
            </a:r>
            <a:r>
              <a:rPr lang="fr-FR" dirty="0" err="1" smtClean="0"/>
              <a:t>School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31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C’est quoi un adjectif?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Un adjectif modifie un nom.</a:t>
            </a:r>
          </a:p>
          <a:p>
            <a:r>
              <a:rPr lang="fr-FR" sz="2400" dirty="0" smtClean="0"/>
              <a:t>Un adjectif</a:t>
            </a:r>
            <a:r>
              <a:rPr lang="fr-FR" sz="2400" dirty="0" smtClean="0"/>
              <a:t> s’accorde avec le nom (genre et nombre: </a:t>
            </a:r>
            <a:r>
              <a:rPr lang="fr-FR" sz="2400" dirty="0" err="1" smtClean="0"/>
              <a:t>fem</a:t>
            </a:r>
            <a:r>
              <a:rPr lang="fr-FR" sz="2400" dirty="0" smtClean="0"/>
              <a:t>/ </a:t>
            </a:r>
            <a:r>
              <a:rPr lang="fr-FR" sz="2400" dirty="0" err="1" smtClean="0"/>
              <a:t>masc</a:t>
            </a:r>
            <a:r>
              <a:rPr lang="fr-FR" sz="2400" dirty="0" smtClean="0"/>
              <a:t>/ pluriel).</a:t>
            </a:r>
          </a:p>
          <a:p>
            <a:r>
              <a:rPr lang="fr-FR" sz="2400" dirty="0" smtClean="0"/>
              <a:t>Un adjectif</a:t>
            </a:r>
            <a:r>
              <a:rPr lang="fr-FR" sz="2400" dirty="0" smtClean="0"/>
              <a:t> s’utilise souvent avec le verbe « être ». </a:t>
            </a:r>
          </a:p>
          <a:p>
            <a:pPr marL="0" indent="0">
              <a:buNone/>
            </a:pPr>
            <a:r>
              <a:rPr lang="fr-FR" sz="2400" dirty="0" smtClean="0"/>
              <a:t>Un adjectif « BANGS » (Beauty/ Age/ </a:t>
            </a:r>
            <a:r>
              <a:rPr lang="fr-FR" sz="2400" dirty="0" err="1" smtClean="0"/>
              <a:t>Newness</a:t>
            </a:r>
            <a:r>
              <a:rPr lang="fr-FR" sz="2400" dirty="0" smtClean="0"/>
              <a:t>/ </a:t>
            </a:r>
            <a:r>
              <a:rPr lang="fr-FR" sz="2400" dirty="0" err="1" smtClean="0"/>
              <a:t>Goodness</a:t>
            </a:r>
            <a:r>
              <a:rPr lang="fr-FR" sz="2400" dirty="0" smtClean="0"/>
              <a:t>/ Size) se place AVANT le nom. Les autres adjectifs se placent APRÈS le nom. </a:t>
            </a:r>
          </a:p>
          <a:p>
            <a:pPr marL="0" indent="0">
              <a:buNone/>
            </a:pPr>
            <a:r>
              <a:rPr lang="fr-FR" sz="2400" dirty="0" smtClean="0"/>
              <a:t>Cette jupe est </a:t>
            </a:r>
            <a:r>
              <a:rPr lang="fr-FR" sz="2400" dirty="0" smtClean="0">
                <a:solidFill>
                  <a:srgbClr val="FF0000"/>
                </a:solidFill>
              </a:rPr>
              <a:t>longue</a:t>
            </a:r>
            <a:r>
              <a:rPr lang="fr-FR" sz="2400" dirty="0" smtClean="0"/>
              <a:t>.</a:t>
            </a:r>
          </a:p>
          <a:p>
            <a:pPr marL="0" indent="0">
              <a:buNone/>
            </a:pPr>
            <a:r>
              <a:rPr lang="fr-FR" sz="2400" dirty="0" smtClean="0"/>
              <a:t>Marie porte une </a:t>
            </a:r>
            <a:r>
              <a:rPr lang="fr-FR" sz="2400" dirty="0" smtClean="0">
                <a:solidFill>
                  <a:srgbClr val="FF0000"/>
                </a:solidFill>
              </a:rPr>
              <a:t>longue</a:t>
            </a:r>
            <a:r>
              <a:rPr lang="fr-FR" sz="2400" dirty="0" smtClean="0"/>
              <a:t> robe.</a:t>
            </a:r>
          </a:p>
          <a:p>
            <a:pPr marL="0" indent="0">
              <a:buNone/>
            </a:pPr>
            <a:r>
              <a:rPr lang="fr-FR" sz="2400" dirty="0" smtClean="0"/>
              <a:t>Françoise est devenue </a:t>
            </a:r>
            <a:r>
              <a:rPr lang="fr-FR" sz="2400" dirty="0" smtClean="0">
                <a:solidFill>
                  <a:srgbClr val="FF0000"/>
                </a:solidFill>
              </a:rPr>
              <a:t>sportive</a:t>
            </a:r>
            <a:r>
              <a:rPr lang="fr-FR" sz="2400" dirty="0" smtClean="0"/>
              <a:t>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5915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fr-FR" dirty="0" smtClean="0"/>
              <a:t>C’est quoi un adverbe?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Autofit/>
          </a:bodyPr>
          <a:lstStyle/>
          <a:p>
            <a:r>
              <a:rPr lang="fr-FR" sz="2400" dirty="0" smtClean="0"/>
              <a:t>Un adverbe est un mot qui </a:t>
            </a:r>
            <a:r>
              <a:rPr lang="fr-FR" sz="2400" dirty="0" smtClean="0">
                <a:solidFill>
                  <a:srgbClr val="00B050"/>
                </a:solidFill>
              </a:rPr>
              <a:t>modifie un verbe</a:t>
            </a:r>
            <a:r>
              <a:rPr lang="fr-FR" sz="2400" dirty="0" smtClean="0"/>
              <a:t>. </a:t>
            </a:r>
          </a:p>
          <a:p>
            <a:r>
              <a:rPr lang="fr-FR" sz="2400" dirty="0" smtClean="0"/>
              <a:t>Un adverbe ne modifie </a:t>
            </a:r>
            <a:r>
              <a:rPr lang="fr-FR" sz="2400" dirty="0" smtClean="0">
                <a:solidFill>
                  <a:srgbClr val="00B050"/>
                </a:solidFill>
              </a:rPr>
              <a:t>jamais le verbe « être ».</a:t>
            </a:r>
          </a:p>
          <a:p>
            <a:r>
              <a:rPr lang="fr-FR" sz="2400" dirty="0" smtClean="0"/>
              <a:t>Un adverbe se place toujours </a:t>
            </a:r>
            <a:r>
              <a:rPr lang="fr-FR" sz="2400" dirty="0" smtClean="0">
                <a:solidFill>
                  <a:srgbClr val="00B050"/>
                </a:solidFill>
              </a:rPr>
              <a:t>après le verbe </a:t>
            </a:r>
            <a:r>
              <a:rPr lang="fr-FR" sz="2400" dirty="0" smtClean="0"/>
              <a:t>qu’il modifie.</a:t>
            </a:r>
          </a:p>
          <a:p>
            <a:r>
              <a:rPr lang="fr-FR" sz="2400" dirty="0" smtClean="0"/>
              <a:t>Un adverbe est </a:t>
            </a:r>
            <a:r>
              <a:rPr lang="fr-FR" sz="2400" dirty="0" smtClean="0">
                <a:solidFill>
                  <a:srgbClr val="00B050"/>
                </a:solidFill>
              </a:rPr>
              <a:t>invariable</a:t>
            </a:r>
            <a:r>
              <a:rPr lang="fr-FR" sz="2400" dirty="0" smtClean="0"/>
              <a:t> (pas de masculin/ féminin/ pluriel).</a:t>
            </a:r>
          </a:p>
          <a:p>
            <a:r>
              <a:rPr lang="fr-FR" sz="2400" dirty="0" smtClean="0"/>
              <a:t>Un adverbe peut aussi modifier un adjectif ou un autre adverbe. (assez bien/ trop longtemps)</a:t>
            </a:r>
          </a:p>
          <a:p>
            <a:r>
              <a:rPr lang="fr-FR" sz="2400" dirty="0" smtClean="0"/>
              <a:t>Il y a plusieurs types d’adverbes: par exemple…</a:t>
            </a:r>
          </a:p>
          <a:p>
            <a:pPr marL="514350" indent="-514350">
              <a:buAutoNum type="alphaLcPeriod"/>
            </a:pPr>
            <a:r>
              <a:rPr lang="fr-FR" sz="2400" dirty="0" smtClean="0"/>
              <a:t>Adverbes de manière: lentement/ bien/ mal</a:t>
            </a:r>
          </a:p>
          <a:p>
            <a:pPr marL="514350" indent="-514350">
              <a:buAutoNum type="alphaLcPeriod"/>
            </a:pPr>
            <a:r>
              <a:rPr lang="fr-FR" sz="2400" dirty="0" smtClean="0"/>
              <a:t>Adverbes de quantité: trop/ beaucoup/ assez</a:t>
            </a:r>
          </a:p>
          <a:p>
            <a:pPr marL="514350" indent="-514350">
              <a:buAutoNum type="alphaLcPeriod"/>
            </a:pPr>
            <a:r>
              <a:rPr lang="fr-FR" sz="2400" dirty="0" smtClean="0"/>
              <a:t>Adverbes de temps: tôt/ tard/ déjà/ demain…</a:t>
            </a:r>
          </a:p>
          <a:p>
            <a:pPr marL="0" indent="0">
              <a:buNone/>
            </a:pPr>
            <a:r>
              <a:rPr lang="fr-FR" sz="2400" b="1" dirty="0" smtClean="0">
                <a:solidFill>
                  <a:srgbClr val="00B050"/>
                </a:solidFill>
              </a:rPr>
              <a:t>Elle chante bien/ Il conduit très lentement/ </a:t>
            </a:r>
          </a:p>
          <a:p>
            <a:pPr marL="0" indent="0">
              <a:buNone/>
            </a:pPr>
            <a:r>
              <a:rPr lang="fr-FR" sz="2400" b="1" dirty="0" smtClean="0">
                <a:solidFill>
                  <a:srgbClr val="00B050"/>
                </a:solidFill>
              </a:rPr>
              <a:t>Nous nous levons tard.</a:t>
            </a:r>
            <a:endParaRPr lang="fr-FR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5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adverbes de manière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La formation: </a:t>
            </a:r>
          </a:p>
          <a:p>
            <a:pPr marL="0" indent="0">
              <a:buNone/>
            </a:pPr>
            <a:r>
              <a:rPr lang="fr-FR" dirty="0" smtClean="0"/>
              <a:t>-adjectif féminin+ ment</a:t>
            </a:r>
          </a:p>
          <a:p>
            <a:pPr marL="0" indent="0">
              <a:buNone/>
            </a:pPr>
            <a:r>
              <a:rPr lang="fr-FR" dirty="0" smtClean="0"/>
              <a:t>Ex: </a:t>
            </a:r>
          </a:p>
          <a:p>
            <a:pPr marL="0" indent="0">
              <a:buNone/>
            </a:pPr>
            <a:r>
              <a:rPr lang="fr-FR" dirty="0" smtClean="0"/>
              <a:t>Attentif- attentive- attentivement</a:t>
            </a:r>
          </a:p>
          <a:p>
            <a:pPr marL="0" indent="0">
              <a:buNone/>
            </a:pPr>
            <a:r>
              <a:rPr lang="fr-FR" b="1" dirty="0" smtClean="0"/>
              <a:t>Marie-Claire écoute attentivement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r>
              <a:rPr lang="fr-FR" dirty="0" smtClean="0"/>
              <a:t>Studieux/ studieuse/studieusement</a:t>
            </a:r>
          </a:p>
          <a:p>
            <a:pPr marL="0" indent="0">
              <a:buNone/>
            </a:pPr>
            <a:r>
              <a:rPr lang="fr-FR" b="1" dirty="0" smtClean="0"/>
              <a:t>L’enfant se prépare studieusement pour l’examen.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413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exceptions: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 smtClean="0"/>
              <a:t>L’adjectif se termine par « </a:t>
            </a:r>
            <a:r>
              <a:rPr lang="fr-FR" dirty="0" err="1" smtClean="0"/>
              <a:t>ant</a:t>
            </a:r>
            <a:r>
              <a:rPr lang="fr-FR" dirty="0" smtClean="0"/>
              <a:t> »: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</a:t>
            </a:r>
            <a:r>
              <a:rPr lang="fr-F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fr-FR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amment</a:t>
            </a:r>
            <a:endParaRPr lang="fr-FR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dirty="0" smtClean="0"/>
              <a:t>Exemple: constant (e)</a:t>
            </a:r>
          </a:p>
          <a:p>
            <a:pPr marL="0" indent="0">
              <a:buNone/>
            </a:pPr>
            <a:r>
              <a:rPr lang="fr-FR" dirty="0" smtClean="0"/>
              <a:t>Adverbe= constamment</a:t>
            </a: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b="1" dirty="0" smtClean="0"/>
              <a:t>Nous bavardons constamment. </a:t>
            </a:r>
          </a:p>
          <a:p>
            <a:pPr marL="0" indent="0">
              <a:buNone/>
            </a:pPr>
            <a:r>
              <a:rPr lang="fr-FR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</a:t>
            </a:r>
            <a:r>
              <a:rPr lang="fr-F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fr-FR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emment</a:t>
            </a:r>
            <a:endParaRPr lang="fr-FR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dirty="0" smtClean="0"/>
              <a:t>Exemple: prudent (e)</a:t>
            </a:r>
          </a:p>
          <a:p>
            <a:pPr marL="0" indent="0">
              <a:buNone/>
            </a:pPr>
            <a:r>
              <a:rPr lang="fr-FR" dirty="0" smtClean="0"/>
              <a:t>Adverbe= prudemment</a:t>
            </a:r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b="1" dirty="0" smtClean="0"/>
              <a:t>Nous conduisons prudemment</a:t>
            </a:r>
          </a:p>
          <a:p>
            <a:r>
              <a:rPr lang="fr-FR" dirty="0" smtClean="0"/>
              <a:t>L’adjectif masculin se termine par une voyelle: </a:t>
            </a:r>
          </a:p>
          <a:p>
            <a:pPr marL="0" indent="0">
              <a:buNone/>
            </a:pPr>
            <a:r>
              <a:rPr lang="fr-FR" dirty="0" smtClean="0"/>
              <a:t>poli</a:t>
            </a:r>
          </a:p>
          <a:p>
            <a:pPr marL="0" indent="0">
              <a:buNone/>
            </a:pPr>
            <a:r>
              <a:rPr lang="fr-FR" dirty="0" smtClean="0"/>
              <a:t>Adverbe= poliment</a:t>
            </a:r>
          </a:p>
          <a:p>
            <a:pPr marL="0" indent="0">
              <a:buNone/>
            </a:pPr>
            <a:r>
              <a:rPr lang="fr-FR" dirty="0" smtClean="0"/>
              <a:t>Vrai</a:t>
            </a:r>
          </a:p>
          <a:p>
            <a:pPr marL="0" indent="0">
              <a:buNone/>
            </a:pPr>
            <a:r>
              <a:rPr lang="fr-FR" dirty="0" smtClean="0"/>
              <a:t>Adverbe= vraiment</a:t>
            </a:r>
          </a:p>
          <a:p>
            <a:pPr marL="0" indent="0">
              <a:buNone/>
            </a:pPr>
            <a:endParaRPr lang="fr-FR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01437" y="2133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316182" y="33528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2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exceptions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bon marché: un adjectif invariable</a:t>
            </a:r>
            <a:r>
              <a:rPr lang="fr-FR" dirty="0" smtClean="0"/>
              <a:t>: </a:t>
            </a:r>
          </a:p>
          <a:p>
            <a:pPr marL="0" indent="0">
              <a:buNone/>
            </a:pPr>
            <a:r>
              <a:rPr lang="fr-FR" dirty="0" smtClean="0"/>
              <a:t>Ces chaussures sont bon march</a:t>
            </a:r>
            <a:r>
              <a:rPr lang="fr-FR" dirty="0" smtClean="0"/>
              <a:t>é</a:t>
            </a:r>
            <a:r>
              <a:rPr lang="fr-FR" dirty="0" smtClean="0"/>
              <a:t>. </a:t>
            </a:r>
          </a:p>
          <a:p>
            <a:r>
              <a:rPr lang="fr-FR" b="1" dirty="0" smtClean="0"/>
              <a:t>cher/ </a:t>
            </a:r>
            <a:r>
              <a:rPr lang="fr-FR" b="1" dirty="0" smtClean="0"/>
              <a:t>chère: un adjectif ou un adverbe?</a:t>
            </a:r>
          </a:p>
          <a:p>
            <a:pPr marL="0" indent="0">
              <a:buNone/>
            </a:pPr>
            <a:r>
              <a:rPr lang="fr-FR" dirty="0" smtClean="0"/>
              <a:t>Comme adjectif: </a:t>
            </a:r>
          </a:p>
          <a:p>
            <a:pPr marL="0" indent="0">
              <a:buNone/>
            </a:pPr>
            <a:r>
              <a:rPr lang="fr-FR" dirty="0" smtClean="0"/>
              <a:t>Ces chaussures sont chères. </a:t>
            </a:r>
          </a:p>
          <a:p>
            <a:pPr marL="0" indent="0">
              <a:buNone/>
            </a:pPr>
            <a:r>
              <a:rPr lang="fr-FR" dirty="0" smtClean="0"/>
              <a:t>Comme adverbe: </a:t>
            </a:r>
          </a:p>
          <a:p>
            <a:pPr marL="0" indent="0">
              <a:buNone/>
            </a:pPr>
            <a:r>
              <a:rPr lang="fr-FR" dirty="0" smtClean="0"/>
              <a:t>Ces chaussures coûtent cher.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356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exceptions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u="sng" dirty="0" smtClean="0"/>
              <a:t>Bon/ bonne ou bien? 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Bon/ bonne est un adjectif: </a:t>
            </a:r>
          </a:p>
          <a:p>
            <a:pPr marL="0" indent="0">
              <a:buNone/>
            </a:pPr>
            <a:r>
              <a:rPr lang="fr-FR" dirty="0" smtClean="0"/>
              <a:t>Cette soupe est bonne.</a:t>
            </a:r>
          </a:p>
          <a:p>
            <a:pPr marL="0" indent="0">
              <a:buNone/>
            </a:pPr>
            <a:r>
              <a:rPr lang="fr-FR" dirty="0" smtClean="0"/>
              <a:t>Mme H a une bonne classe. 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Bien est un adverbe. </a:t>
            </a:r>
          </a:p>
          <a:p>
            <a:pPr marL="0" indent="0">
              <a:buNone/>
            </a:pPr>
            <a:r>
              <a:rPr lang="fr-FR" dirty="0" smtClean="0"/>
              <a:t>C’est une bonne classe qui travaille bien. </a:t>
            </a:r>
          </a:p>
          <a:p>
            <a:pPr marL="0" indent="0">
              <a:buNone/>
            </a:pPr>
            <a:r>
              <a:rPr lang="fr-FR" dirty="0" smtClean="0"/>
              <a:t>Jean chante très bien. Il a une bonne voix.</a:t>
            </a:r>
          </a:p>
          <a:p>
            <a:pPr marL="0" indent="0">
              <a:buNone/>
            </a:pPr>
            <a:r>
              <a:rPr lang="fr-FR" dirty="0" smtClean="0"/>
              <a:t>Ça va ? – Oui ça va bien!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00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exceptions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u="sng" dirty="0" smtClean="0"/>
              <a:t>Mauvais/ mauvaise ou mal?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Mauvais/ mauvaise est un adjectif: </a:t>
            </a:r>
          </a:p>
          <a:p>
            <a:pPr marL="0" indent="0">
              <a:buNone/>
            </a:pPr>
            <a:r>
              <a:rPr lang="fr-FR" dirty="0" smtClean="0"/>
              <a:t>Cette soupe est mauvaise.</a:t>
            </a:r>
          </a:p>
          <a:p>
            <a:pPr marL="0" indent="0">
              <a:buNone/>
            </a:pPr>
            <a:r>
              <a:rPr lang="fr-FR" dirty="0" smtClean="0"/>
              <a:t>Mme H a une mauvaise classe. 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mal est un adverbe. </a:t>
            </a:r>
          </a:p>
          <a:p>
            <a:pPr marL="0" indent="0">
              <a:buNone/>
            </a:pPr>
            <a:r>
              <a:rPr lang="fr-FR" dirty="0" smtClean="0"/>
              <a:t>C’est une mauvaise classe qui travaille mal. </a:t>
            </a:r>
          </a:p>
          <a:p>
            <a:pPr marL="0" indent="0">
              <a:buNone/>
            </a:pPr>
            <a:r>
              <a:rPr lang="fr-FR" dirty="0" smtClean="0"/>
              <a:t>Jean chante très mal. Il a une mauvaise voix.</a:t>
            </a:r>
          </a:p>
          <a:p>
            <a:pPr marL="0" indent="0">
              <a:buNone/>
            </a:pPr>
            <a:r>
              <a:rPr lang="fr-FR" dirty="0" smtClean="0"/>
              <a:t>Ça va ? – Non, ça va mal!</a:t>
            </a:r>
          </a:p>
          <a:p>
            <a:pPr marL="0" indent="0">
              <a:buNone/>
            </a:pP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7733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À vous…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 smtClean="0"/>
              <a:t>Complétez les phrases: </a:t>
            </a:r>
          </a:p>
          <a:p>
            <a:pPr marL="0" indent="0">
              <a:buNone/>
            </a:pPr>
            <a:r>
              <a:rPr lang="fr-FR" dirty="0" smtClean="0"/>
              <a:t>Adverbe ou adjectif? </a:t>
            </a:r>
          </a:p>
          <a:p>
            <a:pPr marL="0" indent="0">
              <a:buNone/>
            </a:pPr>
            <a:r>
              <a:rPr lang="fr-FR" dirty="0" smtClean="0"/>
              <a:t>1. Marc court vite. Vite= </a:t>
            </a:r>
          </a:p>
          <a:p>
            <a:pPr marL="0" indent="0">
              <a:buNone/>
            </a:pPr>
            <a:r>
              <a:rPr lang="fr-FR" dirty="0" smtClean="0"/>
              <a:t>adverbe (synonyme= rapidement) </a:t>
            </a:r>
          </a:p>
          <a:p>
            <a:pPr marL="0" indent="0">
              <a:buNone/>
            </a:pPr>
            <a:r>
              <a:rPr lang="fr-FR" dirty="0" smtClean="0"/>
              <a:t>2. Nous sommes polis. Polis= </a:t>
            </a:r>
          </a:p>
          <a:p>
            <a:pPr marL="0" indent="0">
              <a:buNone/>
            </a:pPr>
            <a:r>
              <a:rPr lang="fr-FR" dirty="0" smtClean="0"/>
              <a:t>adjectif.</a:t>
            </a:r>
          </a:p>
          <a:p>
            <a:pPr marL="0" indent="0">
              <a:buNone/>
            </a:pPr>
            <a:r>
              <a:rPr lang="fr-FR" dirty="0" smtClean="0"/>
              <a:t>3. Nous parlons poliment. poliment= </a:t>
            </a:r>
          </a:p>
          <a:p>
            <a:pPr marL="0" indent="0">
              <a:buNone/>
            </a:pPr>
            <a:r>
              <a:rPr lang="fr-FR" dirty="0" smtClean="0"/>
              <a:t>adverbe</a:t>
            </a:r>
          </a:p>
          <a:p>
            <a:pPr marL="0" indent="0">
              <a:buNone/>
            </a:pPr>
            <a:r>
              <a:rPr lang="fr-FR" dirty="0" smtClean="0"/>
              <a:t>Complétez avec l’adverbe correct: </a:t>
            </a:r>
          </a:p>
          <a:p>
            <a:pPr marL="0" indent="0">
              <a:buNone/>
            </a:pPr>
            <a:r>
              <a:rPr lang="fr-FR" dirty="0" smtClean="0"/>
              <a:t>1.Nous sommes consciencieux. Nous travaillons </a:t>
            </a:r>
          </a:p>
          <a:p>
            <a:pPr marL="0" indent="0">
              <a:buNone/>
            </a:pPr>
            <a:r>
              <a:rPr lang="fr-FR" dirty="0"/>
              <a:t>c</a:t>
            </a:r>
            <a:r>
              <a:rPr lang="fr-FR" dirty="0" smtClean="0"/>
              <a:t>onsciencieusement.</a:t>
            </a:r>
          </a:p>
          <a:p>
            <a:pPr marL="0" indent="0">
              <a:buNone/>
            </a:pPr>
            <a:r>
              <a:rPr lang="fr-FR" dirty="0" smtClean="0"/>
              <a:t>2. Elle est très élégante. Elle s’habille </a:t>
            </a:r>
          </a:p>
          <a:p>
            <a:pPr marL="0" indent="0">
              <a:buNone/>
            </a:pPr>
            <a:r>
              <a:rPr lang="fr-FR" dirty="0" smtClean="0"/>
              <a:t>élégamment.</a:t>
            </a:r>
          </a:p>
          <a:p>
            <a:pPr marL="0" indent="0">
              <a:buNone/>
            </a:pPr>
            <a:r>
              <a:rPr lang="fr-FR" dirty="0" smtClean="0"/>
              <a:t>3. Bon ou bien? Marie est une_________ joueuse de foot. Elle y joue très ___. </a:t>
            </a:r>
          </a:p>
          <a:p>
            <a:pPr marL="0" indent="0">
              <a:buNone/>
            </a:pPr>
            <a:r>
              <a:rPr lang="fr-FR" dirty="0" smtClean="0"/>
              <a:t>Marie est une bonne joueuse de foot. Elle y joue très bien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360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370</Words>
  <Application>Microsoft Office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Les adjectifs et les adverbes</vt:lpstr>
      <vt:lpstr>C’est quoi un adjectif? </vt:lpstr>
      <vt:lpstr>C’est quoi un adverbe?</vt:lpstr>
      <vt:lpstr>Les adverbes de manière</vt:lpstr>
      <vt:lpstr>Les exceptions: </vt:lpstr>
      <vt:lpstr>Les exceptions</vt:lpstr>
      <vt:lpstr>Les exceptions</vt:lpstr>
      <vt:lpstr>Les exceptions</vt:lpstr>
      <vt:lpstr>À vous…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adjectifs et les adverbes</dc:title>
  <dc:creator>staff</dc:creator>
  <cp:lastModifiedBy>staff</cp:lastModifiedBy>
  <cp:revision>6</cp:revision>
  <dcterms:created xsi:type="dcterms:W3CDTF">2014-03-09T13:41:09Z</dcterms:created>
  <dcterms:modified xsi:type="dcterms:W3CDTF">2014-03-09T15:00:48Z</dcterms:modified>
</cp:coreProperties>
</file>